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88" r:id="rId4"/>
    <p:sldId id="282" r:id="rId5"/>
    <p:sldId id="266" r:id="rId6"/>
    <p:sldId id="287" r:id="rId7"/>
    <p:sldId id="258" r:id="rId8"/>
    <p:sldId id="295" r:id="rId9"/>
    <p:sldId id="267" r:id="rId10"/>
    <p:sldId id="290" r:id="rId11"/>
    <p:sldId id="291" r:id="rId12"/>
    <p:sldId id="272" r:id="rId13"/>
    <p:sldId id="273" r:id="rId14"/>
    <p:sldId id="284" r:id="rId15"/>
    <p:sldId id="293" r:id="rId16"/>
    <p:sldId id="289" r:id="rId17"/>
    <p:sldId id="294" r:id="rId18"/>
    <p:sldId id="278" r:id="rId19"/>
    <p:sldId id="285" r:id="rId20"/>
    <p:sldId id="271" r:id="rId21"/>
    <p:sldId id="263" r:id="rId22"/>
    <p:sldId id="264" r:id="rId23"/>
    <p:sldId id="261" r:id="rId24"/>
    <p:sldId id="269" r:id="rId25"/>
    <p:sldId id="277" r:id="rId26"/>
    <p:sldId id="280" r:id="rId27"/>
    <p:sldId id="268" r:id="rId28"/>
    <p:sldId id="276" r:id="rId29"/>
    <p:sldId id="274" r:id="rId30"/>
    <p:sldId id="275"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89"/>
    <p:restoredTop sz="72109"/>
  </p:normalViewPr>
  <p:slideViewPr>
    <p:cSldViewPr snapToGrid="0" snapToObjects="1">
      <p:cViewPr varScale="1">
        <p:scale>
          <a:sx n="80" d="100"/>
          <a:sy n="80" d="100"/>
        </p:scale>
        <p:origin x="192" y="408"/>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16</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26</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31</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6</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fast packet processing.  For instance, most fast packet-processing programs are naturally small and simple to execute quickly. As an example, if you look at a congestion control scheme like RCP or an AQM scheme like BLUE, it’s only a few lines of pseudocode. Similarly, if you look at a packet-processing language like P4, there are no pointers or loops because these get in the way of deterministic line-rate performance.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Break down this PISA picture carefully and animate it more slowly.</a:t>
            </a:r>
          </a:p>
        </p:txBody>
      </p:sp>
      <p:sp>
        <p:nvSpPr>
          <p:cNvPr id="4" name="Slide Number Placeholder 3"/>
          <p:cNvSpPr>
            <a:spLocks noGrp="1"/>
          </p:cNvSpPr>
          <p:nvPr>
            <p:ph type="sldNum" sz="quarter" idx="10"/>
          </p:nvPr>
        </p:nvSpPr>
        <p:spPr/>
        <p:txBody>
          <a:bodyPr/>
          <a:lstStyle/>
          <a:p>
            <a:fld id="{45871415-7FA1-2E40-A21E-DEAF2F6A29FA}" type="slidenum">
              <a:rPr lang="en-US" smtClean="0"/>
              <a:t>9</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222507"/>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17852"/>
            <a:ext cx="2558705" cy="1128394"/>
            <a:chOff x="1102779" y="2317852"/>
            <a:chExt cx="2558705" cy="1128394"/>
          </a:xfrm>
        </p:grpSpPr>
        <p:sp>
          <p:nvSpPr>
            <p:cNvPr id="10" name="Rectangle 9">
              <a:extLst>
                <a:ext uri="{FF2B5EF4-FFF2-40B4-BE49-F238E27FC236}">
                  <a16:creationId xmlns:a16="http://schemas.microsoft.com/office/drawing/2014/main" id="{08D4EAE4-F991-F247-B2E8-E5B92797AB34}"/>
                </a:ext>
              </a:extLst>
            </p:cNvPr>
            <p:cNvSpPr/>
            <p:nvPr/>
          </p:nvSpPr>
          <p:spPr>
            <a:xfrm>
              <a:off x="1102779" y="2317852"/>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52722"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Synthesis using 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15948</TotalTime>
  <Words>6271</Words>
  <Application>Microsoft Macintosh PowerPoint</Application>
  <PresentationFormat>Widescreen</PresentationFormat>
  <Paragraphs>663</Paragraphs>
  <Slides>31</Slides>
  <Notes>30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738</cp:revision>
  <dcterms:created xsi:type="dcterms:W3CDTF">2019-10-08T15:17:24Z</dcterms:created>
  <dcterms:modified xsi:type="dcterms:W3CDTF">2019-11-12T01:04:32Z</dcterms:modified>
</cp:coreProperties>
</file>